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Artificial Intelligence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, Machine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Learning and Technology (ICAIMLT-2026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7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5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5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5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5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5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Artificial Intelligence, Machine Learning and Technology (ICAIMLT-2026)</a:t>
            </a:r>
          </a:p>
        </p:txBody>
      </p:sp>
      <p:pic>
        <p:nvPicPr>
          <p:cNvPr id="6" name="Picture 2" descr="C:\Users\Manas IT\Downloads\ICAIMLT-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44" y="357166"/>
            <a:ext cx="298595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145</cp:revision>
  <dcterms:created xsi:type="dcterms:W3CDTF">2017-12-21T10:51:09Z</dcterms:created>
  <dcterms:modified xsi:type="dcterms:W3CDTF">2026-07-20T07:00:41Z</dcterms:modified>
</cp:coreProperties>
</file>